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5FAE4B-344A-42AA-9B01-1149535EC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2559C33-3FE1-4D42-9D28-3FA8CDF438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6B21A4-E8F9-4670-8C0F-EF039819D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5D65A4-F80E-4BD1-B93B-905BEF627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E59979-7FF4-4DEB-AA2E-FA51DDF1F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152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596B3D-A68C-4EE4-81F8-8BAF80953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81C9508-791E-44E0-8388-374085544D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DACDE1-6EBD-4C27-AAB8-9422B24A7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A5B549-60B5-432A-9CC4-A7116D8B2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9E18A0-A7EA-4715-9134-2EA7E17F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429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B0F596D-EF89-4375-952E-2548E5BE2F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6C962D-CC34-4D76-A37B-4CBF6020F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D204E6-28F8-4FC5-BBAF-CDBC41A6C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72D64C-4D29-4A95-8902-633D305EC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D1F919-DA87-4DF1-9C4C-45104CDA5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1075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B15756-AFB7-4C13-8E68-EF036BCF0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80D8C7-CE44-47BE-BA76-03F9BF23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AC74F5-C5C7-4F54-9382-C5CF7F9E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955B27-5F62-4F3E-B54B-378EF833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95E430-9188-4AC7-8DD0-1EB97459A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728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10F5D9-FFE3-4A92-A51D-AD3AE2EBA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DE663A-C601-48AD-8823-589231406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868C0A-F1E6-4220-AE07-3D3FF8EDB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19A97C-D459-4374-9ECB-E0011604C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4D2A62-C426-4FE9-82B2-536A745C6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249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F36EF5-54A4-40ED-8982-F1A6B6B33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7EC3F2-6DB1-4C70-9A01-9A348E903D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BC9B0A-7720-48F5-B347-DED8E49AFC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E0793C4-DAFD-42B6-845A-9E0717B7E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C859ED-4083-43DB-A655-6F04B964B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F09D686-005F-48D7-AAED-A43F21C4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134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E447F0-BF85-4AEA-8F77-C6D1C0E55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59BEA3-D686-463B-BEB9-826F4E999E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E71F06-FA0F-40F0-ADEF-C32909879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2EE7F5E-18AE-45F4-9EA5-F7F93EAF2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8559E6-3A45-4156-8350-C7FD777DE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3834902-0EEC-4399-8B19-B3B46B0B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0D82626-4101-406C-9B12-B12F2F87F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41B3C1-77D1-458F-802D-BF2576C5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2283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A18712-5DCB-49A1-B33A-6A5FF2436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197979F-B26B-404A-B3D4-85F34F50D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05706E-CDED-4013-8CA8-A33393E6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88A351F-DCC4-4BE3-B2AE-2AC5907FF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29347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45A89D6-41BD-4810-A88D-0D3ABC87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D03278C-C0E5-4AE9-B1E8-FB04E37D4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8C614D-2F43-4C59-9921-84EEAA0C1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1215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8679B1-1979-4F09-9CBF-66D970409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9F752A-68C7-43C3-8F46-EE8BAFFC1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A47040-67FA-4893-9E69-EAD1AA5AF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BEB327-2EE4-4540-B12E-CDE38808B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3022A9-D6B0-4BEB-88EA-6F3C4ACAF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68E0408-A259-473B-A867-F38211609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596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68771B-B280-4940-8ADF-4245AF529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A26F38F-37DC-4BFA-A028-5AEB6F2745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518FD5-A384-4132-BBB5-4E502FB77B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FE4E50-E458-46A7-9D55-15C2BB273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3407A67-6F49-4EE3-B707-87F9B0AB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22605C-153D-471F-8258-BB9477CE9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298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B0578D7-CAA3-4C6D-BFBD-7DABD2D6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614480B-AAF1-40F6-AABA-35140BBA7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364738-4D26-4FAA-9622-F319D672B5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F76AC-14EA-43B6-8EAB-4531252AB6AC}" type="datetimeFigureOut">
              <a:rPr lang="fr-CA" smtClean="0"/>
              <a:t>2021-02-02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2DF872-B3DB-49FF-ACC8-4396ADAE5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C453D0-5C4B-4AC8-A0AA-DCA93C16C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2DA48-A187-416C-A8CD-A67AE98F5D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76366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2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7F88AA24-9F04-417C-AEEF-1FC2651298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" y="283"/>
            <a:ext cx="12190992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83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68C3E402-1C60-4A68-BFA3-832B73A1E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814320"/>
              </p:ext>
            </p:extLst>
          </p:nvPr>
        </p:nvGraphicFramePr>
        <p:xfrm>
          <a:off x="311426" y="388361"/>
          <a:ext cx="11569148" cy="62244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2287">
                  <a:extLst>
                    <a:ext uri="{9D8B030D-6E8A-4147-A177-3AD203B41FA5}">
                      <a16:colId xmlns:a16="http://schemas.microsoft.com/office/drawing/2014/main" val="2037779135"/>
                    </a:ext>
                  </a:extLst>
                </a:gridCol>
                <a:gridCol w="2892287">
                  <a:extLst>
                    <a:ext uri="{9D8B030D-6E8A-4147-A177-3AD203B41FA5}">
                      <a16:colId xmlns:a16="http://schemas.microsoft.com/office/drawing/2014/main" val="2104361409"/>
                    </a:ext>
                  </a:extLst>
                </a:gridCol>
                <a:gridCol w="2892287">
                  <a:extLst>
                    <a:ext uri="{9D8B030D-6E8A-4147-A177-3AD203B41FA5}">
                      <a16:colId xmlns:a16="http://schemas.microsoft.com/office/drawing/2014/main" val="766395245"/>
                    </a:ext>
                  </a:extLst>
                </a:gridCol>
                <a:gridCol w="2892287">
                  <a:extLst>
                    <a:ext uri="{9D8B030D-6E8A-4147-A177-3AD203B41FA5}">
                      <a16:colId xmlns:a16="http://schemas.microsoft.com/office/drawing/2014/main" val="3809199915"/>
                    </a:ext>
                  </a:extLst>
                </a:gridCol>
              </a:tblGrid>
              <a:tr h="1026507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BOIS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CUIVRES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CORDES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PERCUSSIONS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80592"/>
                  </a:ext>
                </a:extLst>
              </a:tr>
              <a:tr h="5197966"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205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721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e 59">
            <a:extLst>
              <a:ext uri="{FF2B5EF4-FFF2-40B4-BE49-F238E27FC236}">
                <a16:creationId xmlns:a16="http://schemas.microsoft.com/office/drawing/2014/main" id="{FE310215-E5F6-4138-A495-025FEE1658BC}"/>
              </a:ext>
            </a:extLst>
          </p:cNvPr>
          <p:cNvGrpSpPr/>
          <p:nvPr/>
        </p:nvGrpSpPr>
        <p:grpSpPr>
          <a:xfrm>
            <a:off x="9923888" y="1525806"/>
            <a:ext cx="997389" cy="4900439"/>
            <a:chOff x="214361" y="0"/>
            <a:chExt cx="1038129" cy="5100641"/>
          </a:xfrm>
        </p:grpSpPr>
        <p:sp>
          <p:nvSpPr>
            <p:cNvPr id="61" name="Zone de texte 192">
              <a:extLst>
                <a:ext uri="{FF2B5EF4-FFF2-40B4-BE49-F238E27FC236}">
                  <a16:creationId xmlns:a16="http://schemas.microsoft.com/office/drawing/2014/main" id="{9ECEA5BE-0748-4682-9C95-9A044D10E94E}"/>
                </a:ext>
              </a:extLst>
            </p:cNvPr>
            <p:cNvSpPr txBox="1"/>
            <p:nvPr/>
          </p:nvSpPr>
          <p:spPr>
            <a:xfrm>
              <a:off x="318716" y="0"/>
              <a:ext cx="816221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Aigu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2" name="Zone de texte 193">
              <a:extLst>
                <a:ext uri="{FF2B5EF4-FFF2-40B4-BE49-F238E27FC236}">
                  <a16:creationId xmlns:a16="http://schemas.microsoft.com/office/drawing/2014/main" id="{1AE944B4-43D3-46CE-A6B6-C7CA0E790ACE}"/>
                </a:ext>
              </a:extLst>
            </p:cNvPr>
            <p:cNvSpPr txBox="1"/>
            <p:nvPr/>
          </p:nvSpPr>
          <p:spPr>
            <a:xfrm>
              <a:off x="214361" y="4524411"/>
              <a:ext cx="1038129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Grave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3" name="Groupe 62">
              <a:extLst>
                <a:ext uri="{FF2B5EF4-FFF2-40B4-BE49-F238E27FC236}">
                  <a16:creationId xmlns:a16="http://schemas.microsoft.com/office/drawing/2014/main" id="{11ED8BFF-60FD-4040-AC17-2E8444A8A0AA}"/>
                </a:ext>
              </a:extLst>
            </p:cNvPr>
            <p:cNvGrpSpPr/>
            <p:nvPr/>
          </p:nvGrpSpPr>
          <p:grpSpPr>
            <a:xfrm>
              <a:off x="534390" y="707822"/>
              <a:ext cx="427355" cy="3776345"/>
              <a:chOff x="0" y="-106875"/>
              <a:chExt cx="427355" cy="3776345"/>
            </a:xfrm>
          </p:grpSpPr>
          <p:sp>
            <p:nvSpPr>
              <p:cNvPr id="64" name="Flèche : bas 63">
                <a:extLst>
                  <a:ext uri="{FF2B5EF4-FFF2-40B4-BE49-F238E27FC236}">
                    <a16:creationId xmlns:a16="http://schemas.microsoft.com/office/drawing/2014/main" id="{EF157FF4-F212-4AF3-8DDD-B57AD261FA6F}"/>
                  </a:ext>
                </a:extLst>
              </p:cNvPr>
              <p:cNvSpPr/>
              <p:nvPr/>
            </p:nvSpPr>
            <p:spPr>
              <a:xfrm rot="10800000">
                <a:off x="66551" y="-106875"/>
                <a:ext cx="296545" cy="3776345"/>
              </a:xfrm>
              <a:prstGeom prst="downArrow">
                <a:avLst/>
              </a:prstGeom>
              <a:solidFill>
                <a:schemeClr val="bg1">
                  <a:lumMod val="85000"/>
                  <a:alpha val="51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  <p:sp>
            <p:nvSpPr>
              <p:cNvPr id="65" name="Ellipse 64">
                <a:extLst>
                  <a:ext uri="{FF2B5EF4-FFF2-40B4-BE49-F238E27FC236}">
                    <a16:creationId xmlns:a16="http://schemas.microsoft.com/office/drawing/2014/main" id="{D24592AF-F050-46A4-9738-AF0EBF837F1B}"/>
                  </a:ext>
                </a:extLst>
              </p:cNvPr>
              <p:cNvSpPr/>
              <p:nvPr/>
            </p:nvSpPr>
            <p:spPr>
              <a:xfrm>
                <a:off x="0" y="1655370"/>
                <a:ext cx="427355" cy="427355"/>
              </a:xfrm>
              <a:prstGeom prst="ellipse">
                <a:avLst/>
              </a:prstGeom>
              <a:solidFill>
                <a:schemeClr val="bg1">
                  <a:lumMod val="85000"/>
                  <a:alpha val="9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</p:grpSp>
      </p:grpSp>
      <p:grpSp>
        <p:nvGrpSpPr>
          <p:cNvPr id="54" name="Groupe 53">
            <a:extLst>
              <a:ext uri="{FF2B5EF4-FFF2-40B4-BE49-F238E27FC236}">
                <a16:creationId xmlns:a16="http://schemas.microsoft.com/office/drawing/2014/main" id="{FC39EF77-26AC-4CEE-A202-EAD04AD61B14}"/>
              </a:ext>
            </a:extLst>
          </p:cNvPr>
          <p:cNvGrpSpPr/>
          <p:nvPr/>
        </p:nvGrpSpPr>
        <p:grpSpPr>
          <a:xfrm>
            <a:off x="7021016" y="1569200"/>
            <a:ext cx="997389" cy="4900439"/>
            <a:chOff x="214361" y="0"/>
            <a:chExt cx="1038129" cy="5100641"/>
          </a:xfrm>
        </p:grpSpPr>
        <p:sp>
          <p:nvSpPr>
            <p:cNvPr id="55" name="Zone de texte 192">
              <a:extLst>
                <a:ext uri="{FF2B5EF4-FFF2-40B4-BE49-F238E27FC236}">
                  <a16:creationId xmlns:a16="http://schemas.microsoft.com/office/drawing/2014/main" id="{60E86657-4111-4A64-8CBD-68ECD6E56CB4}"/>
                </a:ext>
              </a:extLst>
            </p:cNvPr>
            <p:cNvSpPr txBox="1"/>
            <p:nvPr/>
          </p:nvSpPr>
          <p:spPr>
            <a:xfrm>
              <a:off x="318716" y="0"/>
              <a:ext cx="816221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Aigu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6" name="Zone de texte 193">
              <a:extLst>
                <a:ext uri="{FF2B5EF4-FFF2-40B4-BE49-F238E27FC236}">
                  <a16:creationId xmlns:a16="http://schemas.microsoft.com/office/drawing/2014/main" id="{EF6257CE-90A0-4D2C-9CB3-766AB3BBC261}"/>
                </a:ext>
              </a:extLst>
            </p:cNvPr>
            <p:cNvSpPr txBox="1"/>
            <p:nvPr/>
          </p:nvSpPr>
          <p:spPr>
            <a:xfrm>
              <a:off x="214361" y="4524411"/>
              <a:ext cx="1038129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Grave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7" name="Groupe 56">
              <a:extLst>
                <a:ext uri="{FF2B5EF4-FFF2-40B4-BE49-F238E27FC236}">
                  <a16:creationId xmlns:a16="http://schemas.microsoft.com/office/drawing/2014/main" id="{C1A91A3E-3521-4274-9B0E-28E0B81E5E6D}"/>
                </a:ext>
              </a:extLst>
            </p:cNvPr>
            <p:cNvGrpSpPr/>
            <p:nvPr/>
          </p:nvGrpSpPr>
          <p:grpSpPr>
            <a:xfrm>
              <a:off x="534390" y="707822"/>
              <a:ext cx="427355" cy="3776345"/>
              <a:chOff x="0" y="-106875"/>
              <a:chExt cx="427355" cy="3776345"/>
            </a:xfrm>
          </p:grpSpPr>
          <p:sp>
            <p:nvSpPr>
              <p:cNvPr id="58" name="Flèche : bas 57">
                <a:extLst>
                  <a:ext uri="{FF2B5EF4-FFF2-40B4-BE49-F238E27FC236}">
                    <a16:creationId xmlns:a16="http://schemas.microsoft.com/office/drawing/2014/main" id="{C799ED33-4626-4BA9-8F36-5ECBFA771934}"/>
                  </a:ext>
                </a:extLst>
              </p:cNvPr>
              <p:cNvSpPr/>
              <p:nvPr/>
            </p:nvSpPr>
            <p:spPr>
              <a:xfrm rot="10800000">
                <a:off x="66551" y="-106875"/>
                <a:ext cx="296545" cy="3776345"/>
              </a:xfrm>
              <a:prstGeom prst="downArrow">
                <a:avLst/>
              </a:prstGeom>
              <a:solidFill>
                <a:schemeClr val="bg1">
                  <a:lumMod val="85000"/>
                  <a:alpha val="51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  <p:sp>
            <p:nvSpPr>
              <p:cNvPr id="59" name="Ellipse 58">
                <a:extLst>
                  <a:ext uri="{FF2B5EF4-FFF2-40B4-BE49-F238E27FC236}">
                    <a16:creationId xmlns:a16="http://schemas.microsoft.com/office/drawing/2014/main" id="{4F37C30B-1959-4328-B482-20A282861F9A}"/>
                  </a:ext>
                </a:extLst>
              </p:cNvPr>
              <p:cNvSpPr/>
              <p:nvPr/>
            </p:nvSpPr>
            <p:spPr>
              <a:xfrm>
                <a:off x="0" y="1655370"/>
                <a:ext cx="427355" cy="427355"/>
              </a:xfrm>
              <a:prstGeom prst="ellipse">
                <a:avLst/>
              </a:prstGeom>
              <a:solidFill>
                <a:schemeClr val="bg1">
                  <a:lumMod val="85000"/>
                  <a:alpha val="9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</p:grpSp>
      </p:grpSp>
      <p:grpSp>
        <p:nvGrpSpPr>
          <p:cNvPr id="48" name="Groupe 47">
            <a:extLst>
              <a:ext uri="{FF2B5EF4-FFF2-40B4-BE49-F238E27FC236}">
                <a16:creationId xmlns:a16="http://schemas.microsoft.com/office/drawing/2014/main" id="{626923D8-FB1F-49CB-8F2D-052D76F54900}"/>
              </a:ext>
            </a:extLst>
          </p:cNvPr>
          <p:cNvGrpSpPr/>
          <p:nvPr/>
        </p:nvGrpSpPr>
        <p:grpSpPr>
          <a:xfrm>
            <a:off x="4170621" y="1569200"/>
            <a:ext cx="997389" cy="4900439"/>
            <a:chOff x="214361" y="0"/>
            <a:chExt cx="1038129" cy="5100641"/>
          </a:xfrm>
        </p:grpSpPr>
        <p:sp>
          <p:nvSpPr>
            <p:cNvPr id="49" name="Zone de texte 192">
              <a:extLst>
                <a:ext uri="{FF2B5EF4-FFF2-40B4-BE49-F238E27FC236}">
                  <a16:creationId xmlns:a16="http://schemas.microsoft.com/office/drawing/2014/main" id="{6502B4BB-7D30-48CC-BA6C-7B5238BE560C}"/>
                </a:ext>
              </a:extLst>
            </p:cNvPr>
            <p:cNvSpPr txBox="1"/>
            <p:nvPr/>
          </p:nvSpPr>
          <p:spPr>
            <a:xfrm>
              <a:off x="318716" y="0"/>
              <a:ext cx="816221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Aigu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Zone de texte 193">
              <a:extLst>
                <a:ext uri="{FF2B5EF4-FFF2-40B4-BE49-F238E27FC236}">
                  <a16:creationId xmlns:a16="http://schemas.microsoft.com/office/drawing/2014/main" id="{54A8FFD3-2C64-4333-8AE3-810862C806D4}"/>
                </a:ext>
              </a:extLst>
            </p:cNvPr>
            <p:cNvSpPr txBox="1"/>
            <p:nvPr/>
          </p:nvSpPr>
          <p:spPr>
            <a:xfrm>
              <a:off x="214361" y="4524411"/>
              <a:ext cx="1038129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Grave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1" name="Groupe 50">
              <a:extLst>
                <a:ext uri="{FF2B5EF4-FFF2-40B4-BE49-F238E27FC236}">
                  <a16:creationId xmlns:a16="http://schemas.microsoft.com/office/drawing/2014/main" id="{E12DF613-848E-42AE-A388-9EB584B72DBC}"/>
                </a:ext>
              </a:extLst>
            </p:cNvPr>
            <p:cNvGrpSpPr/>
            <p:nvPr/>
          </p:nvGrpSpPr>
          <p:grpSpPr>
            <a:xfrm>
              <a:off x="534390" y="707822"/>
              <a:ext cx="427355" cy="3776345"/>
              <a:chOff x="0" y="-106875"/>
              <a:chExt cx="427355" cy="3776345"/>
            </a:xfrm>
          </p:grpSpPr>
          <p:sp>
            <p:nvSpPr>
              <p:cNvPr id="52" name="Flèche : bas 51">
                <a:extLst>
                  <a:ext uri="{FF2B5EF4-FFF2-40B4-BE49-F238E27FC236}">
                    <a16:creationId xmlns:a16="http://schemas.microsoft.com/office/drawing/2014/main" id="{C3B68155-2F77-488B-AD58-89B7898FB8D9}"/>
                  </a:ext>
                </a:extLst>
              </p:cNvPr>
              <p:cNvSpPr/>
              <p:nvPr/>
            </p:nvSpPr>
            <p:spPr>
              <a:xfrm rot="10800000">
                <a:off x="66551" y="-106875"/>
                <a:ext cx="296545" cy="3776345"/>
              </a:xfrm>
              <a:prstGeom prst="downArrow">
                <a:avLst/>
              </a:prstGeom>
              <a:solidFill>
                <a:schemeClr val="bg1">
                  <a:lumMod val="85000"/>
                  <a:alpha val="51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  <p:sp>
            <p:nvSpPr>
              <p:cNvPr id="53" name="Ellipse 52">
                <a:extLst>
                  <a:ext uri="{FF2B5EF4-FFF2-40B4-BE49-F238E27FC236}">
                    <a16:creationId xmlns:a16="http://schemas.microsoft.com/office/drawing/2014/main" id="{05D3B601-656F-4DD6-9D10-F06030AAB605}"/>
                  </a:ext>
                </a:extLst>
              </p:cNvPr>
              <p:cNvSpPr/>
              <p:nvPr/>
            </p:nvSpPr>
            <p:spPr>
              <a:xfrm>
                <a:off x="0" y="1655370"/>
                <a:ext cx="427355" cy="427355"/>
              </a:xfrm>
              <a:prstGeom prst="ellipse">
                <a:avLst/>
              </a:prstGeom>
              <a:solidFill>
                <a:schemeClr val="bg1">
                  <a:lumMod val="85000"/>
                  <a:alpha val="9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20DB8730-C4F4-4CB9-A549-99B553ABE5F7}"/>
              </a:ext>
            </a:extLst>
          </p:cNvPr>
          <p:cNvGrpSpPr/>
          <p:nvPr/>
        </p:nvGrpSpPr>
        <p:grpSpPr>
          <a:xfrm>
            <a:off x="1270723" y="1569200"/>
            <a:ext cx="997389" cy="4900439"/>
            <a:chOff x="214361" y="0"/>
            <a:chExt cx="1038129" cy="5100641"/>
          </a:xfrm>
        </p:grpSpPr>
        <p:sp>
          <p:nvSpPr>
            <p:cNvPr id="4" name="Zone de texte 192">
              <a:extLst>
                <a:ext uri="{FF2B5EF4-FFF2-40B4-BE49-F238E27FC236}">
                  <a16:creationId xmlns:a16="http://schemas.microsoft.com/office/drawing/2014/main" id="{E5DDEAA6-1D26-47B2-AC5E-6C7E95610353}"/>
                </a:ext>
              </a:extLst>
            </p:cNvPr>
            <p:cNvSpPr txBox="1"/>
            <p:nvPr/>
          </p:nvSpPr>
          <p:spPr>
            <a:xfrm>
              <a:off x="318716" y="0"/>
              <a:ext cx="816221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Aigu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Zone de texte 193">
              <a:extLst>
                <a:ext uri="{FF2B5EF4-FFF2-40B4-BE49-F238E27FC236}">
                  <a16:creationId xmlns:a16="http://schemas.microsoft.com/office/drawing/2014/main" id="{0FD1A0FF-3B02-4FFC-BB30-35CB13B16820}"/>
                </a:ext>
              </a:extLst>
            </p:cNvPr>
            <p:cNvSpPr txBox="1"/>
            <p:nvPr/>
          </p:nvSpPr>
          <p:spPr>
            <a:xfrm>
              <a:off x="214361" y="4524411"/>
              <a:ext cx="1038129" cy="57623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fr-CA" sz="3000" dirty="0">
                  <a:ln>
                    <a:noFill/>
                  </a:ln>
                  <a:solidFill>
                    <a:schemeClr val="bg1">
                      <a:lumMod val="75000"/>
                    </a:schemeClr>
                  </a:solidFill>
                  <a:latin typeface="TradeGothic OSQ" panose="02000806040000020004" pitchFamily="50" charset="0"/>
                  <a:ea typeface="Calibri" panose="020F0502020204030204" pitchFamily="34" charset="0"/>
                  <a:cs typeface="Times New Roman" panose="02020603050405020304" pitchFamily="18" charset="0"/>
                </a:rPr>
                <a:t>Grave</a:t>
              </a:r>
              <a:endParaRPr lang="fr-CA" sz="3000" dirty="0">
                <a:solidFill>
                  <a:schemeClr val="bg1">
                    <a:lumMod val="75000"/>
                  </a:schemeClr>
                </a:solidFill>
                <a:latin typeface="TradeGothic OSQ" panose="02000806040000020004" pitchFamily="50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AA707FDF-0B5E-4FF3-9A73-20288A93F460}"/>
                </a:ext>
              </a:extLst>
            </p:cNvPr>
            <p:cNvGrpSpPr/>
            <p:nvPr/>
          </p:nvGrpSpPr>
          <p:grpSpPr>
            <a:xfrm>
              <a:off x="534390" y="707822"/>
              <a:ext cx="427355" cy="3776345"/>
              <a:chOff x="0" y="-106875"/>
              <a:chExt cx="427355" cy="3776345"/>
            </a:xfrm>
          </p:grpSpPr>
          <p:sp>
            <p:nvSpPr>
              <p:cNvPr id="7" name="Flèche : bas 6">
                <a:extLst>
                  <a:ext uri="{FF2B5EF4-FFF2-40B4-BE49-F238E27FC236}">
                    <a16:creationId xmlns:a16="http://schemas.microsoft.com/office/drawing/2014/main" id="{F582ED17-E592-4827-8C8C-853B54278A7C}"/>
                  </a:ext>
                </a:extLst>
              </p:cNvPr>
              <p:cNvSpPr/>
              <p:nvPr/>
            </p:nvSpPr>
            <p:spPr>
              <a:xfrm rot="10800000">
                <a:off x="66551" y="-106875"/>
                <a:ext cx="296545" cy="3776345"/>
              </a:xfrm>
              <a:prstGeom prst="downArrow">
                <a:avLst/>
              </a:prstGeom>
              <a:solidFill>
                <a:schemeClr val="bg1">
                  <a:lumMod val="85000"/>
                  <a:alpha val="51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  <p:sp>
            <p:nvSpPr>
              <p:cNvPr id="8" name="Ellipse 7">
                <a:extLst>
                  <a:ext uri="{FF2B5EF4-FFF2-40B4-BE49-F238E27FC236}">
                    <a16:creationId xmlns:a16="http://schemas.microsoft.com/office/drawing/2014/main" id="{2739874C-52FA-4C4F-8254-E7C5D1419B22}"/>
                  </a:ext>
                </a:extLst>
              </p:cNvPr>
              <p:cNvSpPr/>
              <p:nvPr/>
            </p:nvSpPr>
            <p:spPr>
              <a:xfrm>
                <a:off x="0" y="1655370"/>
                <a:ext cx="427355" cy="427355"/>
              </a:xfrm>
              <a:prstGeom prst="ellipse">
                <a:avLst/>
              </a:prstGeom>
              <a:solidFill>
                <a:schemeClr val="bg1">
                  <a:lumMod val="85000"/>
                  <a:alpha val="90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fr-CA" dirty="0"/>
              </a:p>
            </p:txBody>
          </p:sp>
        </p:grpSp>
      </p:grpSp>
      <p:graphicFrame>
        <p:nvGraphicFramePr>
          <p:cNvPr id="67" name="Tableau 2">
            <a:extLst>
              <a:ext uri="{FF2B5EF4-FFF2-40B4-BE49-F238E27FC236}">
                <a16:creationId xmlns:a16="http://schemas.microsoft.com/office/drawing/2014/main" id="{83D81B9A-94B4-46D7-B90E-94D0396C9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899722"/>
              </p:ext>
            </p:extLst>
          </p:nvPr>
        </p:nvGraphicFramePr>
        <p:xfrm>
          <a:off x="311426" y="388361"/>
          <a:ext cx="11569148" cy="62244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92287">
                  <a:extLst>
                    <a:ext uri="{9D8B030D-6E8A-4147-A177-3AD203B41FA5}">
                      <a16:colId xmlns:a16="http://schemas.microsoft.com/office/drawing/2014/main" val="2037779135"/>
                    </a:ext>
                  </a:extLst>
                </a:gridCol>
                <a:gridCol w="2892287">
                  <a:extLst>
                    <a:ext uri="{9D8B030D-6E8A-4147-A177-3AD203B41FA5}">
                      <a16:colId xmlns:a16="http://schemas.microsoft.com/office/drawing/2014/main" val="2104361409"/>
                    </a:ext>
                  </a:extLst>
                </a:gridCol>
                <a:gridCol w="2892287">
                  <a:extLst>
                    <a:ext uri="{9D8B030D-6E8A-4147-A177-3AD203B41FA5}">
                      <a16:colId xmlns:a16="http://schemas.microsoft.com/office/drawing/2014/main" val="766395245"/>
                    </a:ext>
                  </a:extLst>
                </a:gridCol>
                <a:gridCol w="2892287">
                  <a:extLst>
                    <a:ext uri="{9D8B030D-6E8A-4147-A177-3AD203B41FA5}">
                      <a16:colId xmlns:a16="http://schemas.microsoft.com/office/drawing/2014/main" val="3809199915"/>
                    </a:ext>
                  </a:extLst>
                </a:gridCol>
              </a:tblGrid>
              <a:tr h="1026507"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BOIS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CUIVRES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CORDES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800" dirty="0">
                          <a:solidFill>
                            <a:schemeClr val="tx1"/>
                          </a:solidFill>
                          <a:latin typeface="TradeGothic OSQ" panose="02000806040000020004" pitchFamily="50" charset="0"/>
                        </a:rPr>
                        <a:t>LES PERCUSSIONS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20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580592"/>
                  </a:ext>
                </a:extLst>
              </a:tr>
              <a:tr h="5197966"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CA" sz="2400" dirty="0">
                        <a:latin typeface="TradeGothic OSQ" panose="02000806040000020004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205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05982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24</Words>
  <Application>Microsoft Office PowerPoint</Application>
  <PresentationFormat>Grand écran</PresentationFormat>
  <Paragraphs>23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TradeGothic OSQ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familles d’instruments</dc:title>
  <dc:creator>Geneviève Nadeau</dc:creator>
  <cp:lastModifiedBy>Marie-Eve Paquin</cp:lastModifiedBy>
  <cp:revision>10</cp:revision>
  <dcterms:created xsi:type="dcterms:W3CDTF">2021-01-13T17:46:00Z</dcterms:created>
  <dcterms:modified xsi:type="dcterms:W3CDTF">2021-02-02T18:44:41Z</dcterms:modified>
</cp:coreProperties>
</file>