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D451CB-C429-440E-B078-354DE0C10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DCCB51-3098-4115-86E7-2F2CBEDAF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0053E3-2036-431A-8A47-AA693A61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B32701-65A9-4684-9303-6FCCC35B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142B3-1392-47CD-B2DB-7FDBED29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39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C4205D-5A65-4030-90CE-8508C8D4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18BC2-0F89-41F8-BBF1-3B500EC0B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ED5DF7-119E-49FA-943E-06EB4544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90B657-160A-421A-B3BE-DA536C7F9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F27027-8E5B-4464-BB4B-4DB9F5D8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904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6B4DDD-3830-4390-8FC4-F93238F2F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4AC0C4-0D9A-494C-AD30-75A924EE7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9D3912-2CCB-450F-9FF3-69E0E162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D17D20-EAE4-46A1-B080-9F67C7DF5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B0BF6E-A157-400E-B17D-4342FFEF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512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BE70F-9855-4E54-8483-6CA1307A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32A90-98FD-4BD1-A4C8-7DCBB5E3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1DDAE7-8E1D-4436-B685-4CA92C2F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1A9FAF-9142-4967-ABFC-68F32020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2A2456-4F4D-461F-AAD2-E600E40AC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671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B8C9E-97E7-4F06-9183-C808AEA4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EE8BE2-3307-4D3A-847B-FD0E6DA70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0134A0-082A-41D7-B203-8F2BAFD2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BF1EA9-C725-40C8-AC87-9479AD555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7C16E5-7E0E-4E43-8BAA-357C3134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817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29F66-8255-436F-A674-175DB36F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2914-A837-4406-9E9F-E796E4689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B9F196-2A3A-4EBE-A6B3-672B6E09A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64FC38-3C97-413E-A8FC-4DA2225A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C30B0-EC26-4045-81A4-39761C8D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3C8A73-3410-45F3-A5B0-B41F5D3D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076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F8970-B950-4C16-909C-664BC390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29372D-31B0-4D66-BD25-17E0D8C4D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6421AF-F053-47BA-9E02-D1C20FE8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E89213-B3D1-4BA6-8E35-B08242B59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5EB6F9-5788-4383-9275-D2221BFF9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BFF386-7842-4E03-97B2-E60D23466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04B35A-D9FE-452E-ACA2-9FCC59E89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03FC7B-0EA5-46D2-8BC7-4393FE3D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69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3D36D-5598-4FF8-BD45-A0932C5D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4961D77-D31D-493C-898C-AC8C434B6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5BE5E8-B9ED-4EC6-9F41-C3171E6C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9ABC47-6E40-4986-912A-BAC93625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476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6D147B-6D13-47D8-BE91-94EAE780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4BA80D-8820-4DEF-A847-23F5FBD9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F87906-EB16-452C-840C-DA49B6FE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560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A3B9D4-438C-406E-B7BF-E674401FD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690A-E161-40A2-B741-E137C93A1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06D7C1-AA54-478D-BD05-08349297F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C66291-1DC6-488B-A988-ED357C439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60A7E4-16CC-483E-9FD9-1D557F4B7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31F08A-3498-4E19-B498-117E05BB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068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0CC7E-4B24-472F-9E1D-20EB83264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D6A218-1841-42C1-9DCB-BD0681FE1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E8F2EE-51F8-43D2-A2E5-6F931133C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A10501-B9E4-42C2-862E-67DEE123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34F7B0-90F4-4F60-A548-7789583D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0C0F3B-8236-4FBC-A6E3-4CF20CA2C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18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A58517-AE16-4391-9A5E-93BC306A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6A2230-5017-46C8-8DDF-9B1E01C42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1F89AA-B77E-459A-8B68-12EEBCE32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B9025-B0F1-44B5-B641-C835B4B6C035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0E163-F03D-496B-B7F9-393DE8E6B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DA651D-4D7F-4A7E-98A4-5F5CD1CEF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7580C-F777-44F0-B95D-B12D0CF2A0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931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AC855DA-DF99-4574-8018-604ACFC26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74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7E910FF-71C4-4D95-A2E7-D86BAE93522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BANQUE DE MOTS</a:t>
            </a:r>
          </a:p>
        </p:txBody>
      </p:sp>
      <p:graphicFrame>
        <p:nvGraphicFramePr>
          <p:cNvPr id="7" name="Tableau 11">
            <a:extLst>
              <a:ext uri="{FF2B5EF4-FFF2-40B4-BE49-F238E27FC236}">
                <a16:creationId xmlns:a16="http://schemas.microsoft.com/office/drawing/2014/main" id="{50474EAA-D183-4604-B03D-2222D4F8B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38952"/>
              </p:ext>
            </p:extLst>
          </p:nvPr>
        </p:nvGraphicFramePr>
        <p:xfrm>
          <a:off x="549966" y="1649023"/>
          <a:ext cx="11092068" cy="41238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017">
                  <a:extLst>
                    <a:ext uri="{9D8B030D-6E8A-4147-A177-3AD203B41FA5}">
                      <a16:colId xmlns:a16="http://schemas.microsoft.com/office/drawing/2014/main" val="2932502854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3716455025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546462"/>
                    </a:ext>
                  </a:extLst>
                </a:gridCol>
                <a:gridCol w="2773017">
                  <a:extLst>
                    <a:ext uri="{9D8B030D-6E8A-4147-A177-3AD203B41FA5}">
                      <a16:colId xmlns:a16="http://schemas.microsoft.com/office/drawing/2014/main" val="702625563"/>
                    </a:ext>
                  </a:extLst>
                </a:gridCol>
              </a:tblGrid>
              <a:tr h="515484">
                <a:tc gridSpan="4">
                  <a:txBody>
                    <a:bodyPr/>
                    <a:lstStyle/>
                    <a:p>
                      <a:pPr algn="ctr"/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</a:t>
                      </a:r>
                      <a:endParaRPr lang="fr-CA" sz="2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>
                    <a:solidFill>
                      <a:srgbClr val="D913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12091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Résonnant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Lisse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Granuleux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1861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Strident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Chaud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Puissant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Nasillard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79723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Scintillant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Chaleureux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Explosif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Grinçant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13834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Métallique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Rond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Perçant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atin typeface="TradeGothic OSQ" panose="02000806040000020004" pitchFamily="50" charset="0"/>
                        </a:rPr>
                        <a:t>Éclatant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09375"/>
                  </a:ext>
                </a:extLst>
              </a:tr>
              <a:tr h="51548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200" b="1" dirty="0">
                          <a:solidFill>
                            <a:schemeClr val="bg1"/>
                          </a:solidFill>
                          <a:latin typeface="TradeGothic OSQ" panose="02000806040000020004" pitchFamily="50" charset="0"/>
                          <a:cs typeface="Calibri Light" panose="020F0302020204030204" pitchFamily="34" charset="0"/>
                        </a:rPr>
                        <a:t>BANQUE DE MOTS PERSONNELLE</a:t>
                      </a:r>
                      <a:endParaRPr lang="fr-CA" sz="2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CA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001910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89038"/>
                  </a:ext>
                </a:extLst>
              </a:tr>
              <a:tr h="515484"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b="1" dirty="0">
                        <a:solidFill>
                          <a:schemeClr val="tx1"/>
                        </a:solidFill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9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60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0849B23-B4B4-4058-A33D-D0D5BE31E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86243"/>
              </p:ext>
            </p:extLst>
          </p:nvPr>
        </p:nvGraphicFramePr>
        <p:xfrm>
          <a:off x="311426" y="2040045"/>
          <a:ext cx="11569148" cy="42083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84574">
                  <a:extLst>
                    <a:ext uri="{9D8B030D-6E8A-4147-A177-3AD203B41FA5}">
                      <a16:colId xmlns:a16="http://schemas.microsoft.com/office/drawing/2014/main" val="3475415678"/>
                    </a:ext>
                  </a:extLst>
                </a:gridCol>
                <a:gridCol w="5784574">
                  <a:extLst>
                    <a:ext uri="{9D8B030D-6E8A-4147-A177-3AD203B41FA5}">
                      <a16:colId xmlns:a16="http://schemas.microsoft.com/office/drawing/2014/main" val="4098439220"/>
                    </a:ext>
                  </a:extLst>
                </a:gridCol>
              </a:tblGrid>
              <a:tr h="617956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DESCRIPTION DU TIMBRE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>
                          <a:latin typeface="TradeGothic OSQ" panose="02000806040000020004" pitchFamily="50" charset="0"/>
                        </a:rPr>
                        <a:t>EFFETS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72206"/>
                  </a:ext>
                </a:extLst>
              </a:tr>
              <a:tr h="359040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133509"/>
                  </a:ext>
                </a:extLst>
              </a:tr>
            </a:tbl>
          </a:graphicData>
        </a:graphic>
      </p:graphicFrame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F3F1D581-2126-46E8-B9F8-02C391256456}"/>
              </a:ext>
            </a:extLst>
          </p:cNvPr>
          <p:cNvSpPr/>
          <p:nvPr/>
        </p:nvSpPr>
        <p:spPr>
          <a:xfrm>
            <a:off x="2943639" y="3429000"/>
            <a:ext cx="6096000" cy="1815548"/>
          </a:xfrm>
          <a:prstGeom prst="rightArrow">
            <a:avLst/>
          </a:prstGeom>
          <a:solidFill>
            <a:schemeClr val="bg1">
              <a:lumMod val="85000"/>
              <a:alpha val="7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19F7513-B7CF-4DEC-9CE6-6072AF6079BC}"/>
              </a:ext>
            </a:extLst>
          </p:cNvPr>
          <p:cNvSpPr txBox="1">
            <a:spLocks/>
          </p:cNvSpPr>
          <p:nvPr/>
        </p:nvSpPr>
        <p:spPr>
          <a:xfrm>
            <a:off x="0" y="9837"/>
            <a:ext cx="12192000" cy="1325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500" b="1" dirty="0">
                <a:solidFill>
                  <a:schemeClr val="bg1"/>
                </a:solidFill>
                <a:latin typeface="TradeGothic OSQ" panose="02000806040000020004" pitchFamily="50" charset="0"/>
                <a:cs typeface="Calibri Light" panose="020F0302020204030204" pitchFamily="34" charset="0"/>
              </a:rPr>
              <a:t>  EXEMPLE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364C33E-6A01-4C67-AE4E-5071E72F0228}"/>
              </a:ext>
            </a:extLst>
          </p:cNvPr>
          <p:cNvSpPr/>
          <p:nvPr/>
        </p:nvSpPr>
        <p:spPr>
          <a:xfrm>
            <a:off x="4644334" y="232910"/>
            <a:ext cx="7236240" cy="8529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CA" sz="2400" b="1" dirty="0">
                <a:solidFill>
                  <a:schemeClr val="tx1"/>
                </a:solidFill>
                <a:latin typeface="TradeGothic OSQ" panose="02000806040000020004" pitchFamily="50" charset="0"/>
              </a:rPr>
              <a:t>INSTRUMENT MIS EN VALEUR</a:t>
            </a:r>
          </a:p>
          <a:p>
            <a:pPr algn="ctr"/>
            <a:endParaRPr lang="fr-CA" sz="2400" b="1" dirty="0">
              <a:solidFill>
                <a:schemeClr val="tx1"/>
              </a:solidFill>
              <a:latin typeface="TradeGothic OSQ" panose="02000806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699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36</Words>
  <Application>Microsoft Office PowerPoint</Application>
  <PresentationFormat>Grand écran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TradeGothic OSQ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timbre d’une masse sonore</dc:title>
  <dc:creator>Geneviève Nadeau</dc:creator>
  <cp:lastModifiedBy>Marie-Eve Paquin</cp:lastModifiedBy>
  <cp:revision>10</cp:revision>
  <dcterms:created xsi:type="dcterms:W3CDTF">2021-01-13T17:19:49Z</dcterms:created>
  <dcterms:modified xsi:type="dcterms:W3CDTF">2021-02-02T20:02:06Z</dcterms:modified>
</cp:coreProperties>
</file>