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5" r:id="rId4"/>
    <p:sldId id="266" r:id="rId5"/>
    <p:sldId id="260" r:id="rId6"/>
    <p:sldId id="267" r:id="rId7"/>
    <p:sldId id="261" r:id="rId8"/>
    <p:sldId id="262" r:id="rId9"/>
    <p:sldId id="263" r:id="rId10"/>
    <p:sldId id="264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2BAC6-C914-4CC8-B592-728A32A71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991441-7EDE-4570-A6ED-E06E5F53D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CCD251-AEB5-4167-A672-39C2BF48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F1FCB9-C139-4E49-AA4F-288D6E4A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912B14-6E9E-444B-8BCF-51515868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965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D98C0-B38F-434A-8E6E-A85F5E52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5A41DB-DBEC-4318-B6B2-53FA6E7AD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9CDCBA-9669-4A88-8B7F-3B0AB099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D72582-E5E0-4D55-AE27-E97FC74E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9709BD-675F-4C9A-863B-8A793F4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056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0EE34F-B69C-4802-AB54-B748EB8E4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E53D13-A179-4862-AD0F-3AF4139DA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F09E9-3BF2-4EE8-8B9E-C3D500D09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B7CB8-F183-4F02-9BBA-6E1CDCDD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E95459-269F-4BB0-A139-2A9A5B58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96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10A84-C83C-4CAA-8DAA-18234EF2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17D4A9-9584-4901-8257-0707B7F57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DA3809-0C6B-4942-8227-FB42505C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AA4BEB-BAF2-4A18-AB50-9C329737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988F5-4A2C-4EC8-9A72-2302BCAC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017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F6630-E8CB-47AA-80E0-0BACD5E0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D98F99-8E98-4634-8D6C-7FD6F26E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0F79C5-2F4C-415D-B694-1E7FDC9C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F10FF2-4A8B-489D-B3D4-B0EE4753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B093D0-65C5-4007-9FDA-0A296D03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012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90859-C90E-416B-B55C-238835EB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ED88D2-329D-45B4-8A78-BEE8EEFD9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CFA084-FF74-46DF-A6AE-84FDF7C3B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4C2505-9D1F-4A1D-B6DB-9FE3D748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97BDE3-EF60-48DE-85F5-F411B68D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773567-FBC8-447F-87FC-464F8C2F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125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F1B30-D4E1-4DA8-A2BE-33DBD54F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F55526-60A5-4CFA-A02C-25E78F8D3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4EDC70-2DA5-4269-B69A-092FF22F4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881D27-2F72-4F48-976E-0FA704C2E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1751EC-0270-4590-ADA4-CE13D5E40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4CF497-645B-4495-9360-73EF0D0E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0DE80-5BF0-49C3-8DAD-BA68A221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E7DF06-2449-427F-8530-A64BF4B6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548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49DAF-F93B-4AFA-B1E0-20749A3D7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85DAA1-7BA4-4BA9-ACEC-F8DEAAC2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75E5D4-B19D-4017-B802-D7D5D428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3C8B5B-CE57-4ADD-BE4E-39BB2BA4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585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0725B4-25D3-4EFD-95CC-1FC01A3C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953F425-3683-43A2-A75E-3EA1FC40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50B8DA-F299-4A09-99CA-6F22B8A4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399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307E4-CF62-4BA2-85E9-9755EA82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0DA23-55AF-4DA4-B5DB-A280549B3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BB40F2-6E3F-4BAE-9561-08B4A5322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9A8F5F-FD12-4CA4-BC9B-318A8950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C076E7-5C0A-455B-B912-A8DEF441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25F425-CB9F-42D4-8026-DEB9D9C2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346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3F043-DB89-4471-9908-98792A45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96EABB-9BD9-4ACE-B7F6-33802B53F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599CD-BA11-4FE7-8C87-70995CBA9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5CD29B-E3FD-4037-9A2B-DB5F2E9E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32E304-48C0-4161-A36D-31639773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82263F-F25E-4555-8613-1786E520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518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95DCCBE-8221-4E2C-94AC-5E5BB1E2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0A3AEC-2761-418C-826D-538A218DB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A8AC8-F73C-4197-B492-5AB1E4CBC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0438-701E-472E-BCAA-CD0B03F8CCAC}" type="datetimeFigureOut">
              <a:rPr lang="fr-CA" smtClean="0"/>
              <a:t>2024-08-29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8E7F2C-64D7-483A-9C26-38F140413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293C71-A716-4B54-B612-00BEC12BE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B1DC6-2C93-4221-B16C-96354203F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22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17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image" Target="../media/image3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F3A730-1301-4B81-953F-DFC1F342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3257D74-8A0B-406D-8DD6-2A02BB20CE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228" y="293615"/>
          <a:ext cx="11291582" cy="6325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791">
                  <a:extLst>
                    <a:ext uri="{9D8B030D-6E8A-4147-A177-3AD203B41FA5}">
                      <a16:colId xmlns:a16="http://schemas.microsoft.com/office/drawing/2014/main" val="3231224591"/>
                    </a:ext>
                  </a:extLst>
                </a:gridCol>
                <a:gridCol w="5645791">
                  <a:extLst>
                    <a:ext uri="{9D8B030D-6E8A-4147-A177-3AD203B41FA5}">
                      <a16:colId xmlns:a16="http://schemas.microsoft.com/office/drawing/2014/main" val="3008200274"/>
                    </a:ext>
                  </a:extLst>
                </a:gridCol>
              </a:tblGrid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799799"/>
                  </a:ext>
                </a:extLst>
              </a:tr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5891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ADA3AFF-9724-4305-A20B-AE1D57729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1" r="23043" b="28291"/>
          <a:stretch/>
        </p:blipFill>
        <p:spPr>
          <a:xfrm>
            <a:off x="7977931" y="3871917"/>
            <a:ext cx="2118157" cy="24118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0150A5-3316-4840-A2CA-255B77C2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6" y="720030"/>
            <a:ext cx="3411143" cy="2635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AC0004-A299-47EF-9671-DABE6E98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624" y="472396"/>
            <a:ext cx="3826080" cy="2956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F8D23E-14B6-499A-9C86-780E74C58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7" t="2447" r="22644" b="34916"/>
          <a:stretch/>
        </p:blipFill>
        <p:spPr>
          <a:xfrm>
            <a:off x="1699977" y="3871917"/>
            <a:ext cx="3162462" cy="24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7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3257D74-8A0B-406D-8DD6-2A02BB20CE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228" y="293615"/>
          <a:ext cx="11291582" cy="6325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791">
                  <a:extLst>
                    <a:ext uri="{9D8B030D-6E8A-4147-A177-3AD203B41FA5}">
                      <a16:colId xmlns:a16="http://schemas.microsoft.com/office/drawing/2014/main" val="3231224591"/>
                    </a:ext>
                  </a:extLst>
                </a:gridCol>
                <a:gridCol w="5645791">
                  <a:extLst>
                    <a:ext uri="{9D8B030D-6E8A-4147-A177-3AD203B41FA5}">
                      <a16:colId xmlns:a16="http://schemas.microsoft.com/office/drawing/2014/main" val="3008200274"/>
                    </a:ext>
                  </a:extLst>
                </a:gridCol>
              </a:tblGrid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799799"/>
                  </a:ext>
                </a:extLst>
              </a:tr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5891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67B3270-C1D8-4695-8AE9-C43013168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1" r="6459"/>
          <a:stretch/>
        </p:blipFill>
        <p:spPr>
          <a:xfrm>
            <a:off x="1476463" y="273502"/>
            <a:ext cx="3294307" cy="31074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0ED732-2178-4D01-AD07-DE0F9582A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4" r="1"/>
          <a:stretch/>
        </p:blipFill>
        <p:spPr>
          <a:xfrm>
            <a:off x="7341264" y="475552"/>
            <a:ext cx="3280095" cy="2831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69E75C-5769-469D-940C-CCA8545B0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0" t="8628" r="17374" b="3667"/>
          <a:stretch/>
        </p:blipFill>
        <p:spPr>
          <a:xfrm>
            <a:off x="7541703" y="3574125"/>
            <a:ext cx="2776260" cy="27176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2422DF-5757-435F-8DAE-49CBD395C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10" t="15677" r="13134" b="1"/>
          <a:stretch/>
        </p:blipFill>
        <p:spPr>
          <a:xfrm>
            <a:off x="3481431" y="3477002"/>
            <a:ext cx="2776259" cy="25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1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09D86-FF86-46CF-A13B-804666714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latin typeface="TradeGothic OSQ" panose="02000806040000020004" pitchFamily="50" charset="0"/>
              </a:rPr>
              <a:t>LES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A2BD23-1F5B-4B04-97DD-2C28ABBDA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3200" dirty="0">
                <a:latin typeface="TradeGothic OSQ" panose="02000806040000020004" pitchFamily="50" charset="0"/>
              </a:rPr>
              <a:t>NIVEAU 1</a:t>
            </a:r>
          </a:p>
        </p:txBody>
      </p:sp>
    </p:spTree>
    <p:extLst>
      <p:ext uri="{BB962C8B-B14F-4D97-AF65-F5344CB8AC3E}">
        <p14:creationId xmlns:p14="http://schemas.microsoft.com/office/powerpoint/2010/main" val="22497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5CA2686-63EB-428A-BECF-CB6114FD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7" t="2447" r="22644" b="34916"/>
          <a:stretch/>
        </p:blipFill>
        <p:spPr>
          <a:xfrm>
            <a:off x="1234191" y="540316"/>
            <a:ext cx="2957508" cy="22448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F6AFD6-CE39-42BB-87E6-2E502C917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4" t="13120" r="19890" b="13721"/>
          <a:stretch/>
        </p:blipFill>
        <p:spPr>
          <a:xfrm>
            <a:off x="4191699" y="371283"/>
            <a:ext cx="3056389" cy="28056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886FCC-C138-42A6-A2AD-A1C02DB43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79" t="12488" r="15343" b="21660"/>
          <a:stretch/>
        </p:blipFill>
        <p:spPr>
          <a:xfrm>
            <a:off x="7868873" y="752910"/>
            <a:ext cx="3056389" cy="22289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901972-2492-4CCC-B917-E59EC6DE4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8" t="13708" r="20292" b="15510"/>
          <a:stretch/>
        </p:blipFill>
        <p:spPr>
          <a:xfrm>
            <a:off x="1443917" y="3617034"/>
            <a:ext cx="2176022" cy="22448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A9B171-B699-4183-9CD6-FABC43CD00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91" r="23043" b="28291"/>
          <a:stretch/>
        </p:blipFill>
        <p:spPr>
          <a:xfrm>
            <a:off x="4560146" y="3418915"/>
            <a:ext cx="2319493" cy="26410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F267AF-081C-49B8-9D73-D653EE3BDD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78" t="9354" r="15410" b="9142"/>
          <a:stretch/>
        </p:blipFill>
        <p:spPr>
          <a:xfrm>
            <a:off x="7944436" y="3617034"/>
            <a:ext cx="2642531" cy="24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09D86-FF86-46CF-A13B-804666714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latin typeface="TradeGothic OSQ" panose="02000806040000020004" pitchFamily="50" charset="0"/>
              </a:rPr>
              <a:t>LES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A2BD23-1F5B-4B04-97DD-2C28ABBDA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3200" dirty="0">
                <a:latin typeface="TradeGothic OSQ" panose="02000806040000020004" pitchFamily="50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286534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A096FBA-5C53-4DFB-906C-349D45305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75206"/>
              </p:ext>
            </p:extLst>
          </p:nvPr>
        </p:nvGraphicFramePr>
        <p:xfrm>
          <a:off x="345347" y="302003"/>
          <a:ext cx="11501305" cy="6090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261">
                  <a:extLst>
                    <a:ext uri="{9D8B030D-6E8A-4147-A177-3AD203B41FA5}">
                      <a16:colId xmlns:a16="http://schemas.microsoft.com/office/drawing/2014/main" val="3622780494"/>
                    </a:ext>
                  </a:extLst>
                </a:gridCol>
                <a:gridCol w="2300261">
                  <a:extLst>
                    <a:ext uri="{9D8B030D-6E8A-4147-A177-3AD203B41FA5}">
                      <a16:colId xmlns:a16="http://schemas.microsoft.com/office/drawing/2014/main" val="575111063"/>
                    </a:ext>
                  </a:extLst>
                </a:gridCol>
                <a:gridCol w="2300261">
                  <a:extLst>
                    <a:ext uri="{9D8B030D-6E8A-4147-A177-3AD203B41FA5}">
                      <a16:colId xmlns:a16="http://schemas.microsoft.com/office/drawing/2014/main" val="4065227814"/>
                    </a:ext>
                  </a:extLst>
                </a:gridCol>
                <a:gridCol w="2300261">
                  <a:extLst>
                    <a:ext uri="{9D8B030D-6E8A-4147-A177-3AD203B41FA5}">
                      <a16:colId xmlns:a16="http://schemas.microsoft.com/office/drawing/2014/main" val="3902242266"/>
                    </a:ext>
                  </a:extLst>
                </a:gridCol>
                <a:gridCol w="2300261">
                  <a:extLst>
                    <a:ext uri="{9D8B030D-6E8A-4147-A177-3AD203B41FA5}">
                      <a16:colId xmlns:a16="http://schemas.microsoft.com/office/drawing/2014/main" val="941479793"/>
                    </a:ext>
                  </a:extLst>
                </a:gridCol>
              </a:tblGrid>
              <a:tr h="1522601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259730"/>
                  </a:ext>
                </a:extLst>
              </a:tr>
              <a:tr h="1522601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581950"/>
                  </a:ext>
                </a:extLst>
              </a:tr>
              <a:tr h="1522601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251704"/>
                  </a:ext>
                </a:extLst>
              </a:tr>
              <a:tr h="1522601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83931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D024F66-96F9-4A1A-AE81-A2A6C9CE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9" y="483517"/>
            <a:ext cx="2057721" cy="15901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404BA0-914E-4FCF-871C-93E726C3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890" y="245933"/>
            <a:ext cx="2292614" cy="17716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7CFEFA-B169-4208-A508-70A135A97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7" t="2447" r="22644" b="34916"/>
          <a:stretch/>
        </p:blipFill>
        <p:spPr>
          <a:xfrm>
            <a:off x="5151026" y="414482"/>
            <a:ext cx="1889945" cy="14345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AE3B88-F20E-4FE9-BDA0-28EA09888D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91" r="23043" b="28291"/>
          <a:stretch/>
        </p:blipFill>
        <p:spPr>
          <a:xfrm>
            <a:off x="7656415" y="245933"/>
            <a:ext cx="1332326" cy="15170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2F27BD-4B9F-4200-AF4A-CDAA26C08F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28" t="21384" r="33045" b="35853"/>
          <a:stretch/>
        </p:blipFill>
        <p:spPr>
          <a:xfrm>
            <a:off x="10016456" y="302003"/>
            <a:ext cx="1275126" cy="13757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BFEB69-6432-4B6F-AD35-146D6BC4D9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36" t="20797" r="23971" b="10932"/>
          <a:stretch/>
        </p:blipFill>
        <p:spPr>
          <a:xfrm>
            <a:off x="837521" y="1838895"/>
            <a:ext cx="1570119" cy="15901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26EA95-3C7D-464D-8E6C-4AD485D7E5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83" t="25044" r="23413" b="26949"/>
          <a:stretch/>
        </p:blipFill>
        <p:spPr>
          <a:xfrm>
            <a:off x="2895242" y="1912691"/>
            <a:ext cx="1903262" cy="13422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B3715B9-79ED-436C-B8DD-EFCCC2A1F0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404" t="12117" r="16996" b="12119"/>
          <a:stretch/>
        </p:blipFill>
        <p:spPr>
          <a:xfrm>
            <a:off x="5478011" y="1912691"/>
            <a:ext cx="1481036" cy="134223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356D96C-599F-43F3-A191-A901B194A0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524" t="13120" r="19890" b="13721"/>
          <a:stretch/>
        </p:blipFill>
        <p:spPr>
          <a:xfrm>
            <a:off x="7499758" y="1819041"/>
            <a:ext cx="1652631" cy="15170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FEC3B0D-2B41-417A-BCC8-130B31E527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08" t="10816" r="14508" b="5245"/>
          <a:stretch/>
        </p:blipFill>
        <p:spPr>
          <a:xfrm>
            <a:off x="9815118" y="1849001"/>
            <a:ext cx="1652631" cy="14870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FE6EB6-C681-4E4C-9927-CFD0A7B9A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879" t="12488" r="15343" b="21660"/>
          <a:stretch/>
        </p:blipFill>
        <p:spPr>
          <a:xfrm>
            <a:off x="570451" y="3428999"/>
            <a:ext cx="1935439" cy="141145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F8B88D-CBE8-4E48-BB14-69F6ECEEFF6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778" t="14075" r="1142" b="15758"/>
          <a:stretch/>
        </p:blipFill>
        <p:spPr>
          <a:xfrm>
            <a:off x="2796992" y="3428999"/>
            <a:ext cx="2110568" cy="14114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8025F34-3F89-4953-A56F-BBED3D1770F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34" t="14375" r="26274" b="17867"/>
          <a:stretch/>
        </p:blipFill>
        <p:spPr>
          <a:xfrm>
            <a:off x="5478011" y="3428999"/>
            <a:ext cx="1217429" cy="134223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4974A93-6449-404B-B5E8-A433435D63D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688" t="13708" r="20292" b="15510"/>
          <a:stretch/>
        </p:blipFill>
        <p:spPr>
          <a:xfrm>
            <a:off x="7759816" y="3392149"/>
            <a:ext cx="1403909" cy="144830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12C8C23-06A7-465C-A30D-6F545F4922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978" t="9354" r="15410" b="9142"/>
          <a:stretch/>
        </p:blipFill>
        <p:spPr>
          <a:xfrm>
            <a:off x="9932564" y="3323411"/>
            <a:ext cx="1652631" cy="15170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1D8A584-79E4-4597-8FC5-4355138719D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705" t="7125" r="14319" b="-1"/>
          <a:stretch/>
        </p:blipFill>
        <p:spPr>
          <a:xfrm>
            <a:off x="679507" y="4896520"/>
            <a:ext cx="1501631" cy="147681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E147D7B-58D9-4126-82D9-AD7A4EF771A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1621" r="6459"/>
          <a:stretch/>
        </p:blipFill>
        <p:spPr>
          <a:xfrm>
            <a:off x="2961314" y="4840450"/>
            <a:ext cx="1585520" cy="149561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09BF7AA-2011-4939-87D7-302A7F5996C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0474" r="1"/>
          <a:stretch/>
        </p:blipFill>
        <p:spPr>
          <a:xfrm>
            <a:off x="5226341" y="4896520"/>
            <a:ext cx="1732706" cy="149561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4C463EE-121B-460B-8477-459E01DB91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5890" y="4706248"/>
            <a:ext cx="2254581" cy="174222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AC45681-E6FA-45C9-B4D3-8FFD512B332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5910" t="12904" r="13134"/>
          <a:stretch/>
        </p:blipFill>
        <p:spPr>
          <a:xfrm>
            <a:off x="10505769" y="4810490"/>
            <a:ext cx="1439658" cy="136554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17B0EE-8094-49B2-9FE4-26DC91B0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0" y="483517"/>
            <a:ext cx="2057721" cy="159010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515D7B6-4F85-4169-9BB3-F0D3E0E1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891" y="245933"/>
            <a:ext cx="2292614" cy="177161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53C7074-6BFC-42EC-B3EE-E56898116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7" t="2447" r="22644" b="34916"/>
          <a:stretch/>
        </p:blipFill>
        <p:spPr>
          <a:xfrm>
            <a:off x="5151027" y="414482"/>
            <a:ext cx="1889945" cy="14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09D86-FF86-46CF-A13B-804666714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latin typeface="TradeGothic OSQ" panose="02000806040000020004" pitchFamily="50" charset="0"/>
              </a:rPr>
              <a:t>LES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A2BD23-1F5B-4B04-97DD-2C28ABBDA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3200" dirty="0">
                <a:latin typeface="TradeGothic OSQ" panose="02000806040000020004" pitchFamily="50" charset="0"/>
              </a:rPr>
              <a:t>NIVEAU 3</a:t>
            </a:r>
          </a:p>
        </p:txBody>
      </p:sp>
    </p:spTree>
    <p:extLst>
      <p:ext uri="{BB962C8B-B14F-4D97-AF65-F5344CB8AC3E}">
        <p14:creationId xmlns:p14="http://schemas.microsoft.com/office/powerpoint/2010/main" val="290747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3257D74-8A0B-406D-8DD6-2A02BB20C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38527"/>
              </p:ext>
            </p:extLst>
          </p:nvPr>
        </p:nvGraphicFramePr>
        <p:xfrm>
          <a:off x="436228" y="293615"/>
          <a:ext cx="11291582" cy="6325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791">
                  <a:extLst>
                    <a:ext uri="{9D8B030D-6E8A-4147-A177-3AD203B41FA5}">
                      <a16:colId xmlns:a16="http://schemas.microsoft.com/office/drawing/2014/main" val="3231224591"/>
                    </a:ext>
                  </a:extLst>
                </a:gridCol>
                <a:gridCol w="5645791">
                  <a:extLst>
                    <a:ext uri="{9D8B030D-6E8A-4147-A177-3AD203B41FA5}">
                      <a16:colId xmlns:a16="http://schemas.microsoft.com/office/drawing/2014/main" val="3008200274"/>
                    </a:ext>
                  </a:extLst>
                </a:gridCol>
              </a:tblGrid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799799"/>
                  </a:ext>
                </a:extLst>
              </a:tr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5891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18B90040-EAD5-4C35-BE76-20B43C7B4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4" t="14375" r="26274" b="17867"/>
          <a:stretch/>
        </p:blipFill>
        <p:spPr>
          <a:xfrm>
            <a:off x="1681993" y="293615"/>
            <a:ext cx="2635168" cy="29053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9DD2BD-B444-44A8-830A-61882C8A0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8" t="13708" r="20292" b="15510"/>
          <a:stretch/>
        </p:blipFill>
        <p:spPr>
          <a:xfrm>
            <a:off x="7874841" y="364319"/>
            <a:ext cx="2827091" cy="29164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7FC36C-1871-4925-AC57-4F526B19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78" t="9354" r="15410" b="9142"/>
          <a:stretch/>
        </p:blipFill>
        <p:spPr>
          <a:xfrm>
            <a:off x="1586032" y="3676930"/>
            <a:ext cx="2827090" cy="25951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8D0393-44F4-4A8A-9AFC-2E74F5DDA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5" t="7125" r="14319" b="-1"/>
          <a:stretch/>
        </p:blipFill>
        <p:spPr>
          <a:xfrm>
            <a:off x="7392984" y="3584315"/>
            <a:ext cx="2827091" cy="27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6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3257D74-8A0B-406D-8DD6-2A02BB20CE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228" y="293615"/>
          <a:ext cx="11291582" cy="6325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791">
                  <a:extLst>
                    <a:ext uri="{9D8B030D-6E8A-4147-A177-3AD203B41FA5}">
                      <a16:colId xmlns:a16="http://schemas.microsoft.com/office/drawing/2014/main" val="3231224591"/>
                    </a:ext>
                  </a:extLst>
                </a:gridCol>
                <a:gridCol w="5645791">
                  <a:extLst>
                    <a:ext uri="{9D8B030D-6E8A-4147-A177-3AD203B41FA5}">
                      <a16:colId xmlns:a16="http://schemas.microsoft.com/office/drawing/2014/main" val="3008200274"/>
                    </a:ext>
                  </a:extLst>
                </a:gridCol>
              </a:tblGrid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799799"/>
                  </a:ext>
                </a:extLst>
              </a:tr>
              <a:tr h="316264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5891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E48FA90-F25D-4297-A2DD-359210105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4" t="13120" r="19890" b="13721"/>
          <a:stretch/>
        </p:blipFill>
        <p:spPr>
          <a:xfrm>
            <a:off x="1526797" y="403204"/>
            <a:ext cx="3216441" cy="29525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CA54D9-5650-4680-B4EA-55DB078CE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8" t="10816" r="14508" b="5245"/>
          <a:stretch/>
        </p:blipFill>
        <p:spPr>
          <a:xfrm>
            <a:off x="7448763" y="432359"/>
            <a:ext cx="3216440" cy="28942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4F6898-F5E9-4586-A955-CA38CC630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79" t="12488" r="15343" b="21660"/>
          <a:stretch/>
        </p:blipFill>
        <p:spPr>
          <a:xfrm>
            <a:off x="1669409" y="3932017"/>
            <a:ext cx="3311233" cy="24147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85D88A-ECE8-48FE-946D-483993C72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78" t="14075" r="1142" b="15758"/>
          <a:stretch/>
        </p:blipFill>
        <p:spPr>
          <a:xfrm>
            <a:off x="7083105" y="3652714"/>
            <a:ext cx="3947756" cy="26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3257D74-8A0B-406D-8DD6-2A02BB20CE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228" y="293615"/>
          <a:ext cx="11291582" cy="6325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791">
                  <a:extLst>
                    <a:ext uri="{9D8B030D-6E8A-4147-A177-3AD203B41FA5}">
                      <a16:colId xmlns:a16="http://schemas.microsoft.com/office/drawing/2014/main" val="3231224591"/>
                    </a:ext>
                  </a:extLst>
                </a:gridCol>
                <a:gridCol w="5645791">
                  <a:extLst>
                    <a:ext uri="{9D8B030D-6E8A-4147-A177-3AD203B41FA5}">
                      <a16:colId xmlns:a16="http://schemas.microsoft.com/office/drawing/2014/main" val="3008200274"/>
                    </a:ext>
                  </a:extLst>
                </a:gridCol>
              </a:tblGrid>
              <a:tr h="316264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799799"/>
                  </a:ext>
                </a:extLst>
              </a:tr>
              <a:tr h="316264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58911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2ED13AE-F1C0-494E-B02E-DA8F8812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8" t="21384" r="33045" b="35853"/>
          <a:stretch/>
        </p:blipFill>
        <p:spPr>
          <a:xfrm>
            <a:off x="1660332" y="421156"/>
            <a:ext cx="2685165" cy="28971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6A1869-27C2-4052-AC23-86C7C578E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36" t="20797" r="23971" b="10932"/>
          <a:stretch/>
        </p:blipFill>
        <p:spPr>
          <a:xfrm>
            <a:off x="7846503" y="526743"/>
            <a:ext cx="2685165" cy="27193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4B1EB9-AEC1-41F9-A047-373A60F32A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83" t="25044" r="23413" b="26949"/>
          <a:stretch/>
        </p:blipFill>
        <p:spPr>
          <a:xfrm>
            <a:off x="1275128" y="3744062"/>
            <a:ext cx="3588762" cy="25309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7C1B6D-AD15-40EC-8F2D-9442B154AD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04" t="12117" r="16996" b="12119"/>
          <a:stretch/>
        </p:blipFill>
        <p:spPr>
          <a:xfrm>
            <a:off x="7543428" y="3557974"/>
            <a:ext cx="3033325" cy="27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21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</Words>
  <Application>Microsoft Office PowerPoint</Application>
  <PresentationFormat>Grand écran</PresentationFormat>
  <Paragraphs>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TradeGothic OSQ</vt:lpstr>
      <vt:lpstr>Thème Office</vt:lpstr>
      <vt:lpstr>Présentation PowerPoint</vt:lpstr>
      <vt:lpstr>LES IMAGES</vt:lpstr>
      <vt:lpstr>Présentation PowerPoint</vt:lpstr>
      <vt:lpstr>LES IMAGES</vt:lpstr>
      <vt:lpstr>Présentation PowerPoint</vt:lpstr>
      <vt:lpstr>LES IMAGES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images</dc:title>
  <dc:creator>Marie-Eve Paquin</dc:creator>
  <cp:lastModifiedBy>Marie-Eve Paquin</cp:lastModifiedBy>
  <cp:revision>25</cp:revision>
  <dcterms:created xsi:type="dcterms:W3CDTF">2024-08-28T20:28:44Z</dcterms:created>
  <dcterms:modified xsi:type="dcterms:W3CDTF">2024-08-29T20:08:46Z</dcterms:modified>
</cp:coreProperties>
</file>